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matic SC Bold" charset="1" panose="00000800000000000000"/>
      <p:regular r:id="rId7"/>
    </p:embeddedFont>
    <p:embeddedFont>
      <p:font typeface="Gagalin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59518" y="14533428"/>
            <a:ext cx="18941763" cy="5229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67"/>
              </a:lnSpc>
            </a:pPr>
            <a:r>
              <a:rPr lang="en-US" b="true" sz="38693">
                <a:solidFill>
                  <a:srgbClr val="545454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Welcome to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-1074267" y="506222"/>
            <a:ext cx="31409333" cy="6890422"/>
          </a:xfrm>
          <a:custGeom>
            <a:avLst/>
            <a:gdLst/>
            <a:ahLst/>
            <a:cxnLst/>
            <a:rect r="r" b="b" t="t" l="l"/>
            <a:pathLst>
              <a:path h="6890422" w="31409333">
                <a:moveTo>
                  <a:pt x="0" y="0"/>
                </a:moveTo>
                <a:lnTo>
                  <a:pt x="31409334" y="0"/>
                </a:lnTo>
                <a:lnTo>
                  <a:pt x="31409334" y="6890422"/>
                </a:lnTo>
                <a:lnTo>
                  <a:pt x="0" y="689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45668" y="-1048805"/>
            <a:ext cx="21781026" cy="17001644"/>
          </a:xfrm>
          <a:custGeom>
            <a:avLst/>
            <a:gdLst/>
            <a:ahLst/>
            <a:cxnLst/>
            <a:rect r="r" b="b" t="t" l="l"/>
            <a:pathLst>
              <a:path h="17001644" w="21781026">
                <a:moveTo>
                  <a:pt x="0" y="0"/>
                </a:moveTo>
                <a:lnTo>
                  <a:pt x="21781027" y="0"/>
                </a:lnTo>
                <a:lnTo>
                  <a:pt x="21781027" y="17001644"/>
                </a:lnTo>
                <a:lnTo>
                  <a:pt x="0" y="17001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1223" t="-29597" r="-959" b="-5694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072834" y="37216807"/>
            <a:ext cx="33406468" cy="7328544"/>
          </a:xfrm>
          <a:custGeom>
            <a:avLst/>
            <a:gdLst/>
            <a:ahLst/>
            <a:cxnLst/>
            <a:rect r="r" b="b" t="t" l="l"/>
            <a:pathLst>
              <a:path h="7328544" w="33406468">
                <a:moveTo>
                  <a:pt x="0" y="0"/>
                </a:moveTo>
                <a:lnTo>
                  <a:pt x="33406468" y="0"/>
                </a:lnTo>
                <a:lnTo>
                  <a:pt x="33406468" y="7328544"/>
                </a:lnTo>
                <a:lnTo>
                  <a:pt x="0" y="7328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329164" y="30103875"/>
            <a:ext cx="30759857" cy="19214422"/>
          </a:xfrm>
          <a:custGeom>
            <a:avLst/>
            <a:gdLst/>
            <a:ahLst/>
            <a:cxnLst/>
            <a:rect r="r" b="b" t="t" l="l"/>
            <a:pathLst>
              <a:path h="19214422" w="30759857">
                <a:moveTo>
                  <a:pt x="0" y="0"/>
                </a:moveTo>
                <a:lnTo>
                  <a:pt x="30759857" y="0"/>
                </a:lnTo>
                <a:lnTo>
                  <a:pt x="30759857" y="19214422"/>
                </a:lnTo>
                <a:lnTo>
                  <a:pt x="0" y="192144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6189" r="-679" b="-3886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45225" y="25370849"/>
            <a:ext cx="23170349" cy="4653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03"/>
              </a:lnSpc>
            </a:pPr>
            <a:r>
              <a:rPr lang="en-US" b="true" sz="38724">
                <a:solidFill>
                  <a:srgbClr val="545454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birthday 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85929" y="19845481"/>
            <a:ext cx="24888942" cy="4785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45"/>
              </a:lnSpc>
            </a:pPr>
            <a:r>
              <a:rPr lang="en-US" sz="35338">
                <a:solidFill>
                  <a:srgbClr val="78ABC3"/>
                </a:solidFill>
                <a:latin typeface="Gagalin"/>
                <a:ea typeface="Gagalin"/>
                <a:cs typeface="Gagalin"/>
                <a:sym typeface="Gagalin"/>
              </a:rPr>
              <a:t>Aaron'S 6th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DAGyv7Kuf-o</dc:identifier>
  <dcterms:modified xsi:type="dcterms:W3CDTF">2011-08-01T06:04:30Z</dcterms:modified>
  <cp:revision>1</cp:revision>
  <dc:title>Welcome Sign Birthday Party Poster  (32 x 48 in)</dc:title>
</cp:coreProperties>
</file>